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9" r:id="rId5"/>
    <p:sldId id="275" r:id="rId6"/>
    <p:sldId id="271" r:id="rId7"/>
    <p:sldId id="276" r:id="rId8"/>
    <p:sldId id="260" r:id="rId9"/>
    <p:sldId id="277" r:id="rId10"/>
    <p:sldId id="279" r:id="rId11"/>
    <p:sldId id="278" r:id="rId12"/>
    <p:sldId id="262" r:id="rId13"/>
    <p:sldId id="280" r:id="rId14"/>
    <p:sldId id="268" r:id="rId15"/>
    <p:sldId id="281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7" autoAdjust="0"/>
    <p:restoredTop sz="94724" autoAdjust="0"/>
  </p:normalViewPr>
  <p:slideViewPr>
    <p:cSldViewPr>
      <p:cViewPr varScale="1">
        <p:scale>
          <a:sx n="92" d="100"/>
          <a:sy n="92" d="100"/>
        </p:scale>
        <p:origin x="96" y="10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8A3DA-0D06-49B8-9CD0-DA347CAD485B}" type="datetimeFigureOut">
              <a:rPr lang="en-US" smtClean="0"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1AB3-56C5-436E-AD93-C94DA8264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180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8A3DA-0D06-49B8-9CD0-DA347CAD485B}" type="datetimeFigureOut">
              <a:rPr lang="en-US" smtClean="0"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1AB3-56C5-436E-AD93-C94DA8264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823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8A3DA-0D06-49B8-9CD0-DA347CAD485B}" type="datetimeFigureOut">
              <a:rPr lang="en-US" smtClean="0"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1AB3-56C5-436E-AD93-C94DA8264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627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8A3DA-0D06-49B8-9CD0-DA347CAD485B}" type="datetimeFigureOut">
              <a:rPr lang="en-US" smtClean="0"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1AB3-56C5-436E-AD93-C94DA8264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088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8A3DA-0D06-49B8-9CD0-DA347CAD485B}" type="datetimeFigureOut">
              <a:rPr lang="en-US" smtClean="0"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1AB3-56C5-436E-AD93-C94DA8264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97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8A3DA-0D06-49B8-9CD0-DA347CAD485B}" type="datetimeFigureOut">
              <a:rPr lang="en-US" smtClean="0"/>
              <a:t>3/4/2015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1AB3-56C5-436E-AD93-C94DA8264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15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8A3DA-0D06-49B8-9CD0-DA347CAD485B}" type="datetimeFigureOut">
              <a:rPr lang="en-US" smtClean="0"/>
              <a:t>3/4/2015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1AB3-56C5-436E-AD93-C94DA8264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711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8A3DA-0D06-49B8-9CD0-DA347CAD485B}" type="datetimeFigureOut">
              <a:rPr lang="en-US" smtClean="0"/>
              <a:t>3/4/2015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1AB3-56C5-436E-AD93-C94DA8264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001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8A3DA-0D06-49B8-9CD0-DA347CAD485B}" type="datetimeFigureOut">
              <a:rPr lang="en-US" smtClean="0"/>
              <a:t>3/4/2015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1AB3-56C5-436E-AD93-C94DA8264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233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8A3DA-0D06-49B8-9CD0-DA347CAD485B}" type="datetimeFigureOut">
              <a:rPr lang="en-US" smtClean="0"/>
              <a:t>3/4/2015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1AB3-56C5-436E-AD93-C94DA8264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074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8A3DA-0D06-49B8-9CD0-DA347CAD485B}" type="datetimeFigureOut">
              <a:rPr lang="en-US" smtClean="0"/>
              <a:t>3/4/2015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1AB3-56C5-436E-AD93-C94DA8264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874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8A3DA-0D06-49B8-9CD0-DA347CAD485B}" type="datetimeFigureOut">
              <a:rPr lang="en-US" smtClean="0"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51AB3-56C5-436E-AD93-C94DA8264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416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Require PO Overview when Submitting Invoices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685800"/>
          </a:xfrm>
        </p:spPr>
        <p:txBody>
          <a:bodyPr/>
          <a:lstStyle/>
          <a:p>
            <a:r>
              <a:rPr lang="en-US" dirty="0" smtClean="0"/>
              <a:t>Bridge Design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34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34350" cy="792162"/>
          </a:xfrm>
        </p:spPr>
        <p:txBody>
          <a:bodyPr>
            <a:noAutofit/>
          </a:bodyPr>
          <a:lstStyle/>
          <a:p>
            <a:r>
              <a:rPr lang="en-US" sz="2800" dirty="0" smtClean="0"/>
              <a:t>Click </a:t>
            </a:r>
            <a:r>
              <a:rPr lang="en-US" sz="2800" dirty="0" smtClean="0"/>
              <a:t>on Input Controls </a:t>
            </a:r>
            <a:r>
              <a:rPr lang="en-US" sz="2800" dirty="0" smtClean="0"/>
              <a:t>– </a:t>
            </a:r>
            <a:br>
              <a:rPr lang="en-US" sz="2800" dirty="0" smtClean="0"/>
            </a:br>
            <a:r>
              <a:rPr lang="en-US" sz="2800" dirty="0" smtClean="0"/>
              <a:t>Key in the PO number (10 digits), then click OK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" y="1266825"/>
            <a:ext cx="8658225" cy="546735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173183" y="4528751"/>
            <a:ext cx="540327" cy="2286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3362795">
            <a:off x="-72519" y="2840638"/>
            <a:ext cx="540327" cy="2286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34350" cy="1020762"/>
          </a:xfrm>
        </p:spPr>
        <p:txBody>
          <a:bodyPr>
            <a:noAutofit/>
          </a:bodyPr>
          <a:lstStyle/>
          <a:p>
            <a:r>
              <a:rPr lang="en-US" sz="2800" dirty="0" smtClean="0"/>
              <a:t>Make sure you are on “PO Overview for Invoice” Tab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4" y="1828800"/>
            <a:ext cx="9099231" cy="43434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7825309">
            <a:off x="1827587" y="6090556"/>
            <a:ext cx="533400" cy="1524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7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Click on </a:t>
            </a:r>
            <a:r>
              <a:rPr lang="en-US" dirty="0" smtClean="0"/>
              <a:t>Export - Export Current Report As - PDF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2" y="1417638"/>
            <a:ext cx="7343775" cy="463867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286000" y="2550247"/>
            <a:ext cx="540327" cy="2286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3395857">
            <a:off x="2285999" y="1698163"/>
            <a:ext cx="540327" cy="2286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4994779" y="2550247"/>
            <a:ext cx="540327" cy="2286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8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34350" cy="1020762"/>
          </a:xfrm>
        </p:spPr>
        <p:txBody>
          <a:bodyPr>
            <a:noAutofit/>
          </a:bodyPr>
          <a:lstStyle/>
          <a:p>
            <a:r>
              <a:rPr lang="en-US" sz="2800" dirty="0" smtClean="0"/>
              <a:t>Click </a:t>
            </a:r>
            <a:r>
              <a:rPr lang="en-US" sz="2800" dirty="0" smtClean="0"/>
              <a:t>on Open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200"/>
            <a:ext cx="8697379" cy="3696799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16200000">
            <a:off x="5711537" y="5357063"/>
            <a:ext cx="540327" cy="2286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0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Click on </a:t>
            </a:r>
            <a:r>
              <a:rPr lang="en-US" dirty="0" smtClean="0"/>
              <a:t>File – Print…</a:t>
            </a:r>
            <a:br>
              <a:rPr lang="en-US" dirty="0" smtClean="0"/>
            </a:br>
            <a:r>
              <a:rPr lang="en-US" sz="2700" dirty="0" smtClean="0"/>
              <a:t>(PDF should have only 1 or 2 pages)</a:t>
            </a:r>
            <a:endParaRPr lang="en-US" sz="27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5" y="2209800"/>
            <a:ext cx="9107865" cy="33528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81000" y="2667000"/>
            <a:ext cx="533400" cy="3048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0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Click OK to print PDF</a:t>
            </a:r>
            <a:br>
              <a:rPr lang="en-US" dirty="0" smtClean="0"/>
            </a:br>
            <a:r>
              <a:rPr lang="en-US" dirty="0" smtClean="0"/>
              <a:t>submit printout with approved invoice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68" y="1455738"/>
            <a:ext cx="8916463" cy="4038600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>
          <a:xfrm>
            <a:off x="5410200" y="5265738"/>
            <a:ext cx="228600" cy="533400"/>
          </a:xfrm>
          <a:prstGeom prst="upArrow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1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LaGov  go to Data Warehouse</a:t>
            </a:r>
            <a:br>
              <a:rPr lang="en-US" dirty="0" smtClean="0"/>
            </a:br>
            <a:r>
              <a:rPr lang="en-US" dirty="0" smtClean="0"/>
              <a:t>(data is from previous night run)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5" y="1600200"/>
            <a:ext cx="8284977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Up Arrow 3"/>
          <p:cNvSpPr/>
          <p:nvPr/>
        </p:nvSpPr>
        <p:spPr>
          <a:xfrm>
            <a:off x="5486400" y="2438400"/>
            <a:ext cx="457200" cy="609600"/>
          </a:xfrm>
          <a:prstGeom prst="upArrow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on Info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3999"/>
            <a:ext cx="6781800" cy="4507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Up Arrow 5"/>
          <p:cNvSpPr/>
          <p:nvPr/>
        </p:nvSpPr>
        <p:spPr>
          <a:xfrm>
            <a:off x="4343400" y="2590800"/>
            <a:ext cx="228600" cy="457200"/>
          </a:xfrm>
          <a:prstGeom prst="upArrow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16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 on Launchpad (</a:t>
            </a:r>
            <a:r>
              <a:rPr lang="en-US" dirty="0" err="1" smtClean="0"/>
              <a:t>Infoview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" y="2895600"/>
            <a:ext cx="8486775" cy="1066800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>
            <a:off x="5181600" y="3810000"/>
            <a:ext cx="228600" cy="457200"/>
          </a:xfrm>
          <a:prstGeom prst="upArrow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2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on </a:t>
            </a:r>
            <a:r>
              <a:rPr lang="en-US" dirty="0" smtClean="0"/>
              <a:t>Folder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100012" y="4191000"/>
            <a:ext cx="609600" cy="304800"/>
          </a:xfrm>
          <a:prstGeom prst="rightArrow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2" y="2076450"/>
            <a:ext cx="772477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7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on </a:t>
            </a:r>
            <a:r>
              <a:rPr lang="en-US" dirty="0" smtClean="0"/>
              <a:t>Public Folders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" y="2076450"/>
            <a:ext cx="7743825" cy="27051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90487" y="2971800"/>
            <a:ext cx="609600" cy="304800"/>
          </a:xfrm>
          <a:prstGeom prst="rightArrow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1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3435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Click on </a:t>
            </a:r>
            <a:r>
              <a:rPr lang="en-US" dirty="0" err="1" smtClean="0"/>
              <a:t>LaGov</a:t>
            </a:r>
            <a:r>
              <a:rPr lang="en-US" dirty="0" smtClean="0"/>
              <a:t> – Agency - DOTD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90600"/>
            <a:ext cx="7677150" cy="569595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124200" y="3962400"/>
            <a:ext cx="685800" cy="3048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9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34350" cy="411162"/>
          </a:xfrm>
        </p:spPr>
        <p:txBody>
          <a:bodyPr>
            <a:noAutofit/>
          </a:bodyPr>
          <a:lstStyle/>
          <a:p>
            <a:r>
              <a:rPr lang="en-US" sz="2800" dirty="0" smtClean="0"/>
              <a:t>Click </a:t>
            </a:r>
            <a:r>
              <a:rPr lang="en-US" sz="2800" dirty="0" smtClean="0"/>
              <a:t>on Created by DOTD – Engineering PO Overview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846138"/>
            <a:ext cx="7677150" cy="569595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124200" y="4724400"/>
            <a:ext cx="685800" cy="3048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2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34350" cy="411162"/>
          </a:xfrm>
        </p:spPr>
        <p:txBody>
          <a:bodyPr>
            <a:noAutofit/>
          </a:bodyPr>
          <a:lstStyle/>
          <a:p>
            <a:r>
              <a:rPr lang="en-US" sz="2400" dirty="0" smtClean="0"/>
              <a:t>Click </a:t>
            </a:r>
            <a:r>
              <a:rPr lang="en-US" sz="2400" dirty="0" smtClean="0"/>
              <a:t>on Purchase Order Overview Engineering for Invoice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2" y="776287"/>
            <a:ext cx="7381875" cy="530542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048000" y="1828800"/>
            <a:ext cx="685800" cy="3048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8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983F12EF25AE42A0C1EB12C621664F" ma:contentTypeVersion="3" ma:contentTypeDescription="Create a new document." ma:contentTypeScope="" ma:versionID="15f3e837ffc7379c1afea1498dd0f55c">
  <xsd:schema xmlns:xsd="http://www.w3.org/2001/XMLSchema" xmlns:xs="http://www.w3.org/2001/XMLSchema" xmlns:p="http://schemas.microsoft.com/office/2006/metadata/properties" xmlns:ns3="e7db959a-b9e4-430a-a7a4-67f06908b7e1" xmlns:ns4="http://schemas.microsoft.com/sharepoint/v4" targetNamespace="http://schemas.microsoft.com/office/2006/metadata/properties" ma:root="true" ma:fieldsID="cf300916b2f309d85693ea18bacfc3ae" ns3:_="" ns4:_="">
    <xsd:import namespace="e7db959a-b9e4-430a-a7a4-67f06908b7e1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3:EffectiveDate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db959a-b9e4-430a-a7a4-67f06908b7e1" elementFormDefault="qualified">
    <xsd:import namespace="http://schemas.microsoft.com/office/2006/documentManagement/types"/>
    <xsd:import namespace="http://schemas.microsoft.com/office/infopath/2007/PartnerControls"/>
    <xsd:element name="EffectiveDate" ma:index="9" nillable="true" ma:displayName="Effective Date" ma:format="DateOnly" ma:internalName="Effectiv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8" ma:displayName="Description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ffectiveDate xmlns="e7db959a-b9e4-430a-a7a4-67f06908b7e1" xsi:nil="true"/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2844D603-FA0D-408F-90EB-1A9192DE3F33}"/>
</file>

<file path=customXml/itemProps2.xml><?xml version="1.0" encoding="utf-8"?>
<ds:datastoreItem xmlns:ds="http://schemas.openxmlformats.org/officeDocument/2006/customXml" ds:itemID="{D57C0AFE-C193-4A14-939B-F6B5CEB7627E}"/>
</file>

<file path=customXml/itemProps3.xml><?xml version="1.0" encoding="utf-8"?>
<ds:datastoreItem xmlns:ds="http://schemas.openxmlformats.org/officeDocument/2006/customXml" ds:itemID="{7C53E144-4EC1-49AA-A97A-C3CF3B74B4C8}"/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97</Words>
  <Application>Microsoft Office PowerPoint</Application>
  <PresentationFormat>On-screen Show (4:3)</PresentationFormat>
  <Paragraphs>16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Require PO Overview when Submitting Invoices </vt:lpstr>
      <vt:lpstr>From LaGov  go to Data Warehouse (data is from previous night run)</vt:lpstr>
      <vt:lpstr>Click on Info View</vt:lpstr>
      <vt:lpstr>Click on Launchpad (Infoview)</vt:lpstr>
      <vt:lpstr>Click on Folder</vt:lpstr>
      <vt:lpstr>Click on Public Folders</vt:lpstr>
      <vt:lpstr>Click on LaGov – Agency - DOTD</vt:lpstr>
      <vt:lpstr>Click on Created by DOTD – Engineering PO Overview</vt:lpstr>
      <vt:lpstr>Click on Purchase Order Overview Engineering for Invoice</vt:lpstr>
      <vt:lpstr>Click on Input Controls –  Key in the PO number (10 digits), then click OK</vt:lpstr>
      <vt:lpstr>Make sure you are on “PO Overview for Invoice” Tab</vt:lpstr>
      <vt:lpstr>Click on Export - Export Current Report As - PDF</vt:lpstr>
      <vt:lpstr>Click on Open</vt:lpstr>
      <vt:lpstr>Click on File – Print… (PDF should have only 1 or 2 pages)</vt:lpstr>
      <vt:lpstr>Click OK to print PDF submit printout with approved invoice</vt:lpstr>
    </vt:vector>
  </TitlesOfParts>
  <Company>LADOTD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Alan Dale</dc:creator>
  <cp:lastModifiedBy>Kian Yap</cp:lastModifiedBy>
  <cp:revision>20</cp:revision>
  <cp:lastPrinted>2015-01-08T20:28:03Z</cp:lastPrinted>
  <dcterms:created xsi:type="dcterms:W3CDTF">2015-01-08T19:10:18Z</dcterms:created>
  <dcterms:modified xsi:type="dcterms:W3CDTF">2015-03-04T15:34:41Z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0x010100CD983F12EF25AE42A0C1EB12C621664F</vt:lpwstr>
  </property>
</Properties>
</file>